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1"/>
  </p:notesMasterIdLst>
  <p:handoutMasterIdLst>
    <p:handoutMasterId r:id="rId162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70" r:id="rId109"/>
    <p:sldId id="265" r:id="rId110"/>
    <p:sldId id="280" r:id="rId111"/>
    <p:sldId id="279" r:id="rId112"/>
    <p:sldId id="281" r:id="rId113"/>
    <p:sldId id="283" r:id="rId114"/>
    <p:sldId id="284" r:id="rId115"/>
    <p:sldId id="285" r:id="rId116"/>
    <p:sldId id="291" r:id="rId117"/>
    <p:sldId id="405" r:id="rId118"/>
    <p:sldId id="286" r:id="rId119"/>
    <p:sldId id="289" r:id="rId120"/>
    <p:sldId id="290" r:id="rId121"/>
    <p:sldId id="288" r:id="rId122"/>
    <p:sldId id="282" r:id="rId123"/>
    <p:sldId id="351" r:id="rId124"/>
    <p:sldId id="353" r:id="rId125"/>
    <p:sldId id="354" r:id="rId126"/>
    <p:sldId id="356" r:id="rId127"/>
    <p:sldId id="357" r:id="rId128"/>
    <p:sldId id="362" r:id="rId129"/>
    <p:sldId id="358" r:id="rId130"/>
    <p:sldId id="359" r:id="rId131"/>
    <p:sldId id="364" r:id="rId132"/>
    <p:sldId id="360" r:id="rId133"/>
    <p:sldId id="363" r:id="rId134"/>
    <p:sldId id="365" r:id="rId135"/>
    <p:sldId id="366" r:id="rId136"/>
    <p:sldId id="406" r:id="rId137"/>
    <p:sldId id="361" r:id="rId138"/>
    <p:sldId id="369" r:id="rId139"/>
    <p:sldId id="368" r:id="rId140"/>
    <p:sldId id="370" r:id="rId141"/>
    <p:sldId id="407" r:id="rId142"/>
    <p:sldId id="408" r:id="rId143"/>
    <p:sldId id="373" r:id="rId144"/>
    <p:sldId id="374" r:id="rId145"/>
    <p:sldId id="375" r:id="rId146"/>
    <p:sldId id="377" r:id="rId147"/>
    <p:sldId id="378" r:id="rId148"/>
    <p:sldId id="376" r:id="rId149"/>
    <p:sldId id="381" r:id="rId150"/>
    <p:sldId id="379" r:id="rId151"/>
    <p:sldId id="380" r:id="rId152"/>
    <p:sldId id="352" r:id="rId153"/>
    <p:sldId id="382" r:id="rId154"/>
    <p:sldId id="383" r:id="rId155"/>
    <p:sldId id="384" r:id="rId156"/>
    <p:sldId id="328" r:id="rId157"/>
    <p:sldId id="409" r:id="rId158"/>
    <p:sldId id="410" r:id="rId159"/>
    <p:sldId id="411" r:id="rId16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255040"/>
        <c:axId val="379810176"/>
      </c:lineChart>
      <c:catAx>
        <c:axId val="401255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9810176"/>
        <c:crosses val="autoZero"/>
        <c:auto val="1"/>
        <c:lblAlgn val="ctr"/>
        <c:lblOffset val="100"/>
        <c:noMultiLvlLbl val="0"/>
      </c:catAx>
      <c:valAx>
        <c:axId val="379810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1255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03028224"/>
        <c:axId val="403038208"/>
      </c:barChart>
      <c:catAx>
        <c:axId val="40302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3038208"/>
        <c:crosses val="autoZero"/>
        <c:auto val="1"/>
        <c:lblAlgn val="ctr"/>
        <c:lblOffset val="100"/>
        <c:noMultiLvlLbl val="0"/>
      </c:catAx>
      <c:valAx>
        <c:axId val="403038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30282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617408"/>
        <c:axId val="143627776"/>
      </c:lineChart>
      <c:catAx>
        <c:axId val="143617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43627776"/>
        <c:crosses val="autoZero"/>
        <c:auto val="1"/>
        <c:lblAlgn val="ctr"/>
        <c:lblOffset val="100"/>
        <c:noMultiLvlLbl val="0"/>
      </c:catAx>
      <c:valAx>
        <c:axId val="1436277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36174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467648"/>
        <c:axId val="143469568"/>
      </c:lineChart>
      <c:catAx>
        <c:axId val="143467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43469568"/>
        <c:crosses val="autoZero"/>
        <c:auto val="1"/>
        <c:lblAlgn val="ctr"/>
        <c:lblOffset val="100"/>
        <c:noMultiLvlLbl val="0"/>
      </c:catAx>
      <c:valAx>
        <c:axId val="1434695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34676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518336"/>
        <c:axId val="172892928"/>
      </c:lineChart>
      <c:catAx>
        <c:axId val="143518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2892928"/>
        <c:crosses val="autoZero"/>
        <c:auto val="1"/>
        <c:lblAlgn val="ctr"/>
        <c:lblOffset val="100"/>
        <c:noMultiLvlLbl val="0"/>
      </c:catAx>
      <c:valAx>
        <c:axId val="1728929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3518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381248"/>
        <c:axId val="401382784"/>
      </c:lineChart>
      <c:catAx>
        <c:axId val="4013812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01382784"/>
        <c:crosses val="autoZero"/>
        <c:auto val="1"/>
        <c:lblAlgn val="ctr"/>
        <c:lblOffset val="1000"/>
        <c:noMultiLvlLbl val="0"/>
      </c:catAx>
      <c:valAx>
        <c:axId val="401382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013812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83049728"/>
        <c:axId val="383052032"/>
      </c:barChart>
      <c:catAx>
        <c:axId val="383049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3052032"/>
        <c:crosses val="autoZero"/>
        <c:auto val="1"/>
        <c:lblAlgn val="ctr"/>
        <c:lblOffset val="100"/>
        <c:noMultiLvlLbl val="0"/>
      </c:catAx>
      <c:valAx>
        <c:axId val="383052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04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833792"/>
        <c:axId val="382835328"/>
      </c:barChart>
      <c:catAx>
        <c:axId val="38283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835328"/>
        <c:crosses val="autoZero"/>
        <c:auto val="1"/>
        <c:lblAlgn val="ctr"/>
        <c:lblOffset val="100"/>
        <c:noMultiLvlLbl val="0"/>
      </c:catAx>
      <c:valAx>
        <c:axId val="382835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8337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848384"/>
        <c:axId val="383312640"/>
      </c:barChart>
      <c:catAx>
        <c:axId val="38284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312640"/>
        <c:crosses val="autoZero"/>
        <c:auto val="1"/>
        <c:lblAlgn val="ctr"/>
        <c:lblOffset val="100"/>
        <c:noMultiLvlLbl val="0"/>
      </c:catAx>
      <c:valAx>
        <c:axId val="383312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8483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971264"/>
        <c:axId val="383161856"/>
      </c:lineChart>
      <c:catAx>
        <c:axId val="38297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161856"/>
        <c:crosses val="autoZero"/>
        <c:auto val="1"/>
        <c:lblAlgn val="ctr"/>
        <c:lblOffset val="100"/>
        <c:noMultiLvlLbl val="0"/>
      </c:catAx>
      <c:valAx>
        <c:axId val="3831618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97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3690240"/>
        <c:axId val="403691776"/>
      </c:barChart>
      <c:catAx>
        <c:axId val="40369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3691776"/>
        <c:crosses val="autoZero"/>
        <c:auto val="1"/>
        <c:lblAlgn val="ctr"/>
        <c:lblOffset val="100"/>
        <c:noMultiLvlLbl val="0"/>
      </c:catAx>
      <c:valAx>
        <c:axId val="4036917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36902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04031744"/>
        <c:axId val="404041728"/>
      </c:barChart>
      <c:catAx>
        <c:axId val="40403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4041728"/>
        <c:crosses val="autoZero"/>
        <c:auto val="1"/>
        <c:lblAlgn val="ctr"/>
        <c:lblOffset val="100"/>
        <c:noMultiLvlLbl val="0"/>
      </c:catAx>
      <c:valAx>
        <c:axId val="404041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031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4145664"/>
        <c:axId val="404147200"/>
      </c:lineChart>
      <c:catAx>
        <c:axId val="4041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4147200"/>
        <c:crosses val="autoZero"/>
        <c:auto val="1"/>
        <c:lblAlgn val="ctr"/>
        <c:lblOffset val="100"/>
        <c:noMultiLvlLbl val="0"/>
      </c:catAx>
      <c:valAx>
        <c:axId val="404147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4145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10.08.2021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4.png"/><Relationship Id="rId3" Type="http://schemas.openxmlformats.org/officeDocument/2006/relationships/image" Target="../media/image16.png"/><Relationship Id="rId7" Type="http://schemas.openxmlformats.org/officeDocument/2006/relationships/image" Target="../media/image35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3.png"/><Relationship Id="rId5" Type="http://schemas.openxmlformats.org/officeDocument/2006/relationships/image" Target="../media/image17.png"/><Relationship Id="rId15" Type="http://schemas.openxmlformats.org/officeDocument/2006/relationships/image" Target="../media/image35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2.png"/><Relationship Id="rId14" Type="http://schemas.openxmlformats.org/officeDocument/2006/relationships/image" Target="../media/image21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1.png"/><Relationship Id="rId4" Type="http://schemas.openxmlformats.org/officeDocument/2006/relationships/image" Target="../media/image358.png"/><Relationship Id="rId9" Type="http://schemas.openxmlformats.org/officeDocument/2006/relationships/image" Target="../media/image223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9.png"/><Relationship Id="rId4" Type="http://schemas.openxmlformats.org/officeDocument/2006/relationships/image" Target="../media/image239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1.png"/><Relationship Id="rId5" Type="http://schemas.openxmlformats.org/officeDocument/2006/relationships/image" Target="../media/image243.svg"/><Relationship Id="rId4" Type="http://schemas.openxmlformats.org/officeDocument/2006/relationships/image" Target="../media/image37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4.png"/><Relationship Id="rId5" Type="http://schemas.openxmlformats.org/officeDocument/2006/relationships/image" Target="../media/image249.svg"/><Relationship Id="rId4" Type="http://schemas.openxmlformats.org/officeDocument/2006/relationships/image" Target="../media/image373.png"/><Relationship Id="rId9" Type="http://schemas.openxmlformats.org/officeDocument/2006/relationships/image" Target="../media/image253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8.png"/><Relationship Id="rId5" Type="http://schemas.openxmlformats.org/officeDocument/2006/relationships/image" Target="../media/image241.svg"/><Relationship Id="rId4" Type="http://schemas.openxmlformats.org/officeDocument/2006/relationships/image" Target="../media/image369.png"/><Relationship Id="rId9" Type="http://schemas.openxmlformats.org/officeDocument/2006/relationships/image" Target="../media/image261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9.png"/><Relationship Id="rId9" Type="http://schemas.openxmlformats.org/officeDocument/2006/relationships/image" Target="../media/image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9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2.png"/><Relationship Id="rId7" Type="http://schemas.openxmlformats.org/officeDocument/2006/relationships/image" Target="../media/image39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0.pn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8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5.png"/><Relationship Id="rId5" Type="http://schemas.openxmlformats.org/officeDocument/2006/relationships/image" Target="../media/image402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4.png"/><Relationship Id="rId14" Type="http://schemas.openxmlformats.org/officeDocument/2006/relationships/image" Target="../media/image323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9.png"/><Relationship Id="rId5" Type="http://schemas.openxmlformats.org/officeDocument/2006/relationships/image" Target="../media/image399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3.png"/><Relationship Id="rId18" Type="http://schemas.openxmlformats.org/officeDocument/2006/relationships/image" Target="../media/image338.svg"/><Relationship Id="rId3" Type="http://schemas.openxmlformats.org/officeDocument/2006/relationships/image" Target="../media/image376.png"/><Relationship Id="rId7" Type="http://schemas.openxmlformats.org/officeDocument/2006/relationships/image" Target="../media/image411.png"/><Relationship Id="rId12" Type="http://schemas.openxmlformats.org/officeDocument/2006/relationships/image" Target="../media/image237.svg"/><Relationship Id="rId17" Type="http://schemas.openxmlformats.org/officeDocument/2006/relationships/image" Target="../media/image41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7.png"/><Relationship Id="rId5" Type="http://schemas.openxmlformats.org/officeDocument/2006/relationships/image" Target="../media/image410.png"/><Relationship Id="rId15" Type="http://schemas.openxmlformats.org/officeDocument/2006/relationships/image" Target="../media/image414.png"/><Relationship Id="rId10" Type="http://schemas.openxmlformats.org/officeDocument/2006/relationships/image" Target="../media/image332.svg"/><Relationship Id="rId19" Type="http://schemas.openxmlformats.org/officeDocument/2006/relationships/image" Target="../media/image416.png"/><Relationship Id="rId4" Type="http://schemas.openxmlformats.org/officeDocument/2006/relationships/image" Target="../media/image255.svg"/><Relationship Id="rId9" Type="http://schemas.openxmlformats.org/officeDocument/2006/relationships/image" Target="../media/image412.png"/><Relationship Id="rId14" Type="http://schemas.openxmlformats.org/officeDocument/2006/relationships/image" Target="../media/image334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9.png"/><Relationship Id="rId5" Type="http://schemas.openxmlformats.org/officeDocument/2006/relationships/image" Target="../media/image41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10971</Words>
  <Application>Microsoft Office PowerPoint</Application>
  <PresentationFormat>ユーザー設定</PresentationFormat>
  <Paragraphs>2457</Paragraphs>
  <Slides>155</Slides>
  <Notes>53</Notes>
  <HiddenSlides>106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155</vt:i4>
      </vt:variant>
    </vt:vector>
  </HeadingPairs>
  <TitlesOfParts>
    <vt:vector size="160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935</cp:revision>
  <dcterms:created xsi:type="dcterms:W3CDTF">2018-06-24T09:54:07Z</dcterms:created>
  <dcterms:modified xsi:type="dcterms:W3CDTF">2021-08-10T13:22:57Z</dcterms:modified>
</cp:coreProperties>
</file>